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Project Course</a:t>
            </a:r>
          </a:p>
          <a:p>
            <a:r>
              <a:rPr lang="en-US" sz="900" dirty="0"/>
              <a:t>L28</a:t>
            </a:r>
          </a:p>
          <a:p>
            <a:r>
              <a:rPr lang="en-US" sz="900" dirty="0"/>
              <a:t>Davide Lionetti, </a:t>
            </a:r>
            <a:r>
              <a:rPr lang="en-US" sz="900" dirty="0" err="1"/>
              <a:t>Antonios</a:t>
            </a:r>
            <a:r>
              <a:rPr lang="en-US" sz="9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53" y="745796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28" y="3863170"/>
            <a:ext cx="1518558" cy="1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2801694"/>
            <a:ext cx="1762061" cy="1762061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8" y="2344340"/>
            <a:ext cx="2526905" cy="252690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438824" y="4561858"/>
            <a:ext cx="2091010" cy="1940541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415934" y="3261360"/>
            <a:ext cx="1356655" cy="386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26228" y="497369"/>
            <a:ext cx="751107" cy="2533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3" y="4683905"/>
            <a:ext cx="2232509" cy="848353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3839338" y="5168963"/>
            <a:ext cx="2529267" cy="751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8038238" y="3261359"/>
            <a:ext cx="792513" cy="411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" y="236961"/>
            <a:ext cx="2526906" cy="2526906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9875822" y="2576526"/>
            <a:ext cx="2414540" cy="2302361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51722" y="2576526"/>
            <a:ext cx="2414540" cy="23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C2F59-EE76-448C-B0AB-81F1A58775B2}"/>
              </a:ext>
            </a:extLst>
          </p:cNvPr>
          <p:cNvSpPr txBox="1"/>
          <p:nvPr/>
        </p:nvSpPr>
        <p:spPr>
          <a:xfrm>
            <a:off x="5801587" y="426127"/>
            <a:ext cx="23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Evaluation</a:t>
            </a:r>
            <a:endParaRPr lang="en-GB" sz="3600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90355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280467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135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Demo</vt:lpstr>
      <vt:lpstr>Results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6</cp:revision>
  <dcterms:created xsi:type="dcterms:W3CDTF">2022-06-23T16:16:38Z</dcterms:created>
  <dcterms:modified xsi:type="dcterms:W3CDTF">2022-07-03T12:33:06Z</dcterms:modified>
</cp:coreProperties>
</file>